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006600"/>
    <a:srgbClr val="000000"/>
    <a:srgbClr val="EEB000"/>
    <a:srgbClr val="CC9900"/>
    <a:srgbClr val="F09456"/>
    <a:srgbClr val="777777"/>
    <a:srgbClr val="820000"/>
    <a:srgbClr val="008000"/>
    <a:srgbClr val="003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89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21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38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92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57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6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00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413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7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08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4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C6C9C-636E-4D47-BA03-D44A377D279F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673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omic Sans MS" panose="030F0702030302020204" pitchFamily="66" charset="0"/>
              </a:rPr>
              <a:t>Digitales Material</a:t>
            </a:r>
            <a:br>
              <a:rPr lang="de-DE" dirty="0" smtClean="0">
                <a:latin typeface="Comic Sans MS" panose="030F0702030302020204" pitchFamily="66" charset="0"/>
              </a:rPr>
            </a:br>
            <a:r>
              <a:rPr lang="de-DE" dirty="0" smtClean="0">
                <a:latin typeface="Comic Sans MS" panose="030F0702030302020204" pitchFamily="66" charset="0"/>
              </a:rPr>
              <a:t>Vierhunderterpunktefeld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786765"/>
            <a:ext cx="9144000" cy="1655762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Comic Sans MS" panose="030F0702030302020204" pitchFamily="66" charset="0"/>
              </a:rPr>
              <a:t>farbig</a:t>
            </a:r>
            <a:endParaRPr lang="de-DE" dirty="0" smtClean="0">
              <a:latin typeface="Comic Sans MS" panose="030F0702030302020204" pitchFamily="66" charset="0"/>
            </a:endParaRPr>
          </a:p>
          <a:p>
            <a:r>
              <a:rPr lang="de-DE" dirty="0" smtClean="0">
                <a:latin typeface="Comic Sans MS" panose="030F0702030302020204" pitchFamily="66" charset="0"/>
              </a:rPr>
              <a:t>mit Abdeckfolien und Stäben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9810307" y="6387326"/>
            <a:ext cx="2381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© 2021 Marion Selg</a:t>
            </a:r>
            <a:endParaRPr lang="de-DE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5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125" y="442269"/>
            <a:ext cx="5551584" cy="5607548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6826693" y="477383"/>
            <a:ext cx="5651421" cy="5793034"/>
          </a:xfrm>
          <a:prstGeom prst="rect">
            <a:avLst/>
          </a:prstGeom>
          <a:solidFill>
            <a:srgbClr val="0066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echteck 5"/>
          <p:cNvSpPr/>
          <p:nvPr/>
        </p:nvSpPr>
        <p:spPr>
          <a:xfrm rot="5400000">
            <a:off x="1351532" y="5702203"/>
            <a:ext cx="5398740" cy="6093968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8" name="Gerader Verbinder 7"/>
          <p:cNvCxnSpPr/>
          <p:nvPr/>
        </p:nvCxnSpPr>
        <p:spPr>
          <a:xfrm flipV="1">
            <a:off x="843949" y="272409"/>
            <a:ext cx="6253937" cy="17648"/>
          </a:xfrm>
          <a:prstGeom prst="line">
            <a:avLst/>
          </a:prstGeom>
          <a:ln w="57150">
            <a:solidFill>
              <a:srgbClr val="EEB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 flipH="1" flipV="1">
            <a:off x="647835" y="477383"/>
            <a:ext cx="26419" cy="5909943"/>
          </a:xfrm>
          <a:prstGeom prst="line">
            <a:avLst/>
          </a:prstGeom>
          <a:ln w="57150">
            <a:solidFill>
              <a:srgbClr val="EEB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9810307" y="6387326"/>
            <a:ext cx="2381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© 2021 Marion Selg</a:t>
            </a:r>
            <a:endParaRPr lang="de-DE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3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Breitbild</PresentationFormat>
  <Paragraphs>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</vt:lpstr>
      <vt:lpstr>Digitales Material Vierhunderterpunktefeld </vt:lpstr>
      <vt:lpstr>PowerPoint-Präsentation</vt:lpstr>
    </vt:vector>
  </TitlesOfParts>
  <Company>PH Karlsruhe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</dc:title>
  <dc:creator>Marion Selg</dc:creator>
  <cp:lastModifiedBy>Marion Selg</cp:lastModifiedBy>
  <cp:revision>23</cp:revision>
  <dcterms:created xsi:type="dcterms:W3CDTF">2020-11-07T15:39:26Z</dcterms:created>
  <dcterms:modified xsi:type="dcterms:W3CDTF">2021-03-23T16:51:25Z</dcterms:modified>
</cp:coreProperties>
</file>